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0" r:id="rId3"/>
    <p:sldId id="258" r:id="rId4"/>
    <p:sldId id="281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D1"/>
    <a:srgbClr val="E7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06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9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70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3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22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02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5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35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C6D0570-F424-461F-AE83-34EDA847656E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6E70D4-BA5A-4000-AC1B-68023E597A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5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cea.ec.europa.eu/grants/how-get-grant_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0B69596-9BDC-43E4-9FFF-194F2BC9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695" y="2427540"/>
            <a:ext cx="10809687" cy="21354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KA122-SCH - Mobilnost osebja v splošnem šolskem izobraževanju za </a:t>
            </a:r>
            <a:r>
              <a:rPr lang="sl-SI" sz="4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neakreditirane</a:t>
            </a:r>
            <a:r>
              <a:rPr lang="sl-SI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institucije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E7E28B-3544-4F24-BB5D-38362A53BF3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141" y="143435"/>
            <a:ext cx="8327129" cy="1805529"/>
          </a:xfrm>
          <a:prstGeom prst="rect">
            <a:avLst/>
          </a:prstGeom>
        </p:spPr>
      </p:pic>
      <p:pic>
        <p:nvPicPr>
          <p:cNvPr id="2" name="Picture 2" descr="Novi Erasmus+ projekt v š.l. 22/23 - OŠ Tolmin">
            <a:extLst>
              <a:ext uri="{FF2B5EF4-FFF2-40B4-BE49-F238E27FC236}">
                <a16:creationId xmlns:a16="http://schemas.microsoft.com/office/drawing/2014/main" id="{4A8BA79B-8F15-4A06-A83E-B4E2DCE4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48" y="4778189"/>
            <a:ext cx="5960444" cy="13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25B09E8-A8CE-4BC2-BFEB-68132F290B99}"/>
              </a:ext>
            </a:extLst>
          </p:cNvPr>
          <p:cNvSpPr/>
          <p:nvPr/>
        </p:nvSpPr>
        <p:spPr>
          <a:xfrm>
            <a:off x="2339787" y="6388490"/>
            <a:ext cx="6992471" cy="326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1. SKUPNI RODITELJSKI SESTANEK, 13. 9. 2023, OŠ Grad</a:t>
            </a:r>
          </a:p>
        </p:txBody>
      </p:sp>
    </p:spTree>
    <p:extLst>
      <p:ext uri="{BB962C8B-B14F-4D97-AF65-F5344CB8AC3E}">
        <p14:creationId xmlns:p14="http://schemas.microsoft.com/office/powerpoint/2010/main" val="125131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A14A02-B0FB-4DBC-8B68-A330F7B2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19" y="731651"/>
            <a:ext cx="9692640" cy="1428929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Financira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uropean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ulture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xecutive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gency</a:t>
            </a:r>
            <a:b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000D4A-3AC5-4706-9D0D-49034BDB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4" y="1882589"/>
            <a:ext cx="10433844" cy="441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4000" b="1" u="sng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</a:t>
            </a:r>
            <a:r>
              <a:rPr lang="sl-SI" sz="4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r>
              <a:rPr lang="sl-SI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je program EU, ki podpira izobraževanje, usposabljanje, mlade in šport v Evropi. </a:t>
            </a:r>
          </a:p>
          <a:p>
            <a:r>
              <a:rPr lang="sl-SI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Njegov ocenjeni proračun v višini 26,2 milijarde € več kot 4 milijonom Evropejcev omogoča študij, usposabljanje, pridobivanje izkušenj in opravljanje prostovoljnega dela v tujini.</a:t>
            </a:r>
          </a:p>
        </p:txBody>
      </p:sp>
    </p:spTree>
    <p:extLst>
      <p:ext uri="{BB962C8B-B14F-4D97-AF65-F5344CB8AC3E}">
        <p14:creationId xmlns:p14="http://schemas.microsoft.com/office/powerpoint/2010/main" val="157103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05CFF-4AA8-403B-9BF5-A1F11977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313" y="-181522"/>
            <a:ext cx="2662518" cy="827702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PREDNOSTI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FC5E5A2C-0587-417B-9B62-B56CDF37D8F1}"/>
              </a:ext>
            </a:extLst>
          </p:cNvPr>
          <p:cNvSpPr/>
          <p:nvPr/>
        </p:nvSpPr>
        <p:spPr>
          <a:xfrm>
            <a:off x="1088451" y="869276"/>
            <a:ext cx="2755482" cy="546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INVALIDNOST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CEF002E-1B8C-4A3B-84FC-761C3C98BA37}"/>
              </a:ext>
            </a:extLst>
          </p:cNvPr>
          <p:cNvSpPr/>
          <p:nvPr/>
        </p:nvSpPr>
        <p:spPr>
          <a:xfrm>
            <a:off x="6257953" y="795972"/>
            <a:ext cx="4264957" cy="611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ZDRAVSTVENE TEŽAVE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D3D1C0CF-402C-4314-8F75-7BE1831F110E}"/>
              </a:ext>
            </a:extLst>
          </p:cNvPr>
          <p:cNvSpPr/>
          <p:nvPr/>
        </p:nvSpPr>
        <p:spPr>
          <a:xfrm>
            <a:off x="2506446" y="2118470"/>
            <a:ext cx="6653113" cy="1010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OVIRE, POVEZANE S SISTEMI IZOBRAŽEVANJA IN USPOSABLJANJA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5951EECC-F9DE-4D53-85F6-F0547D696FD5}"/>
              </a:ext>
            </a:extLst>
          </p:cNvPr>
          <p:cNvSpPr/>
          <p:nvPr/>
        </p:nvSpPr>
        <p:spPr>
          <a:xfrm>
            <a:off x="6215590" y="3478823"/>
            <a:ext cx="3715871" cy="546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KULTURNE RAZLIKE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3AC7E6B1-CB20-466A-837E-080E8C4BEB9F}"/>
              </a:ext>
            </a:extLst>
          </p:cNvPr>
          <p:cNvSpPr/>
          <p:nvPr/>
        </p:nvSpPr>
        <p:spPr>
          <a:xfrm>
            <a:off x="1158862" y="5643045"/>
            <a:ext cx="4025158" cy="546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EKONOMSKE OVIRE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47A7C7F5-B180-498F-BB4D-C7710885CBA6}"/>
              </a:ext>
            </a:extLst>
          </p:cNvPr>
          <p:cNvSpPr/>
          <p:nvPr/>
        </p:nvSpPr>
        <p:spPr>
          <a:xfrm>
            <a:off x="6178915" y="5320227"/>
            <a:ext cx="4025157" cy="971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OVIRE, POVEZANE Z DISKRIMINACIJO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C2956CE1-B17E-456B-8FA7-CF7C0A3537AE}"/>
              </a:ext>
            </a:extLst>
          </p:cNvPr>
          <p:cNvSpPr/>
          <p:nvPr/>
        </p:nvSpPr>
        <p:spPr>
          <a:xfrm>
            <a:off x="1879629" y="3349183"/>
            <a:ext cx="3715871" cy="621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GEOGRAFSKE OVIRE</a:t>
            </a:r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F0338611-E2F2-414B-8325-874CA2B9A533}"/>
              </a:ext>
            </a:extLst>
          </p:cNvPr>
          <p:cNvSpPr/>
          <p:nvPr/>
        </p:nvSpPr>
        <p:spPr>
          <a:xfrm>
            <a:off x="2842223" y="4655779"/>
            <a:ext cx="4542772" cy="546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DIGITALNA PISMENOST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B60D5E9A-1517-4589-B53B-4E444FEF1E91}"/>
              </a:ext>
            </a:extLst>
          </p:cNvPr>
          <p:cNvSpPr/>
          <p:nvPr/>
        </p:nvSpPr>
        <p:spPr>
          <a:xfrm>
            <a:off x="776208" y="1579239"/>
            <a:ext cx="10425953" cy="2904865"/>
          </a:xfrm>
          <a:prstGeom prst="ellipse">
            <a:avLst/>
          </a:prstGeom>
          <a:solidFill>
            <a:srgbClr val="FFAFD1">
              <a:alpha val="49020"/>
            </a:srgbClr>
          </a:solidFill>
          <a:ln w="571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29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770ED-8E01-4100-801A-40AC44A4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3" y="118872"/>
            <a:ext cx="10216896" cy="13864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PROJEKTA: </a:t>
            </a:r>
            <a:r>
              <a:rPr lang="sl-SI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Vsi pomembni - vsi enakovredni! - </a:t>
            </a:r>
            <a:r>
              <a:rPr lang="sl-SI" sz="4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sl-SI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4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l-SI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l-SI" sz="4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sl-SI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4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sl-SI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BE57AC-3971-4C72-A144-5EC06757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08" y="2017059"/>
            <a:ext cx="10207931" cy="44375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sl-SI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TRAJANJE PROJEKTA: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6. 2023 - 31. 12. 2024</a:t>
            </a:r>
          </a:p>
          <a:p>
            <a:r>
              <a:rPr lang="sl-SI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ODOBRENA NEPOV. SREDSTVA: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18.270,00 €</a:t>
            </a:r>
          </a:p>
          <a:p>
            <a:r>
              <a:rPr lang="sl-SI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VODJA: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Valerija </a:t>
            </a:r>
            <a:r>
              <a:rPr lang="sl-SI" sz="4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Danč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ČLANI: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Viktor </a:t>
            </a:r>
            <a:r>
              <a:rPr lang="sl-SI" sz="4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Navotnik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Tanja Kranjec, Helena Kos, Elizabeta </a:t>
            </a:r>
            <a:r>
              <a:rPr lang="sl-SI" sz="4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Sarjaš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Urška Golob, </a:t>
            </a:r>
            <a:r>
              <a:rPr lang="sl-SI" sz="4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Arijana</a:t>
            </a:r>
            <a:r>
              <a:rPr lang="sl-SI" sz="4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 Kalamar, Luka Ščavničar, Mateja Hladen.</a:t>
            </a:r>
          </a:p>
          <a:p>
            <a:endParaRPr lang="sl-SI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3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FB6B59-F629-4C2D-B869-87D06BB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60" y="152400"/>
            <a:ext cx="10004612" cy="1090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5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Nameni in cilji projekta: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E47615-6E9A-43B3-ABF3-FD383BA93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1598668"/>
            <a:ext cx="10004612" cy="5094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uvajanje sprememb in novosti v poučevanje, pridobivanje mednarodnih izkušenj, razvijanje medkulturnih in jezikovnih kompetenc,</a:t>
            </a:r>
          </a:p>
          <a:p>
            <a:r>
              <a:rPr lang="sl-SI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dvig motivacije do učenja in razvijanje odgovornosti do lastnega znanja in zdravja,</a:t>
            </a:r>
          </a:p>
          <a:p>
            <a:r>
              <a:rPr lang="sl-SI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enake možnosti razvijanja psihofizičnega zdravja za vse učence,</a:t>
            </a:r>
          </a:p>
          <a:p>
            <a:r>
              <a:rPr lang="sl-SI" sz="3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iskanje znanja, podpore in rešitev za delo z učenci s posebnimi potrebami in nadarjenimi učenci.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6194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E32AC4-1716-4AAC-A2FE-9A8242FC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54" y="394447"/>
            <a:ext cx="8595360" cy="6813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okviru projekta bomo izvedli: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3B72AA2-0CF2-4BC5-AAD6-3620238B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54" y="3290047"/>
            <a:ext cx="8595360" cy="32514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36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IZOBRAŽEVALNI TEČAJI</a:t>
            </a:r>
            <a:r>
              <a:rPr lang="sl-SI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36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OBISKI ŠOL</a:t>
            </a:r>
            <a:endParaRPr lang="sl-SI" sz="3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CILJNE DRŽAVE:</a:t>
            </a:r>
            <a:r>
              <a:rPr lang="sl-SI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predvsem skandinavske države </a:t>
            </a:r>
            <a:r>
              <a:rPr lang="sl-SI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sl-SI" sz="3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kakovostni izobraževalni sistemi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Finska, Estonija, Islandija, Irska</a:t>
            </a:r>
          </a:p>
          <a:p>
            <a:endParaRPr lang="sl-SI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uščica: ukrivljeno desno 3">
            <a:extLst>
              <a:ext uri="{FF2B5EF4-FFF2-40B4-BE49-F238E27FC236}">
                <a16:creationId xmlns:a16="http://schemas.microsoft.com/office/drawing/2014/main" id="{C522D83F-4C46-47CF-ABF9-603D92536D97}"/>
              </a:ext>
            </a:extLst>
          </p:cNvPr>
          <p:cNvSpPr/>
          <p:nvPr/>
        </p:nvSpPr>
        <p:spPr>
          <a:xfrm>
            <a:off x="1190154" y="1075765"/>
            <a:ext cx="636494" cy="134470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3AC2713-3D3B-4752-8665-85C63879CE44}"/>
              </a:ext>
            </a:extLst>
          </p:cNvPr>
          <p:cNvSpPr/>
          <p:nvPr/>
        </p:nvSpPr>
        <p:spPr>
          <a:xfrm>
            <a:off x="1857487" y="1945341"/>
            <a:ext cx="3794223" cy="824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MOBILNOSTI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32886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CE18D-2703-48FC-90AE-AF630C1A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505995-5B00-414B-932C-20CCF4D5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WE ARE ALL EQUAL - Super Kids Center">
            <a:extLst>
              <a:ext uri="{FF2B5EF4-FFF2-40B4-BE49-F238E27FC236}">
                <a16:creationId xmlns:a16="http://schemas.microsoft.com/office/drawing/2014/main" id="{E3E0D789-D4B6-4322-91F6-6C17890D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2" y="12801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7C92318C-F41A-4F9A-85BE-E6E708DC86E3}"/>
              </a:ext>
            </a:extLst>
          </p:cNvPr>
          <p:cNvSpPr/>
          <p:nvPr/>
        </p:nvSpPr>
        <p:spPr>
          <a:xfrm>
            <a:off x="428244" y="65254"/>
            <a:ext cx="3009900" cy="1428929"/>
          </a:xfrm>
          <a:prstGeom prst="rightArrow">
            <a:avLst>
              <a:gd name="adj1" fmla="val 6405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SKUPNI PROJEKTI Z EVROPSKIMI ŠOLAMI</a:t>
            </a:r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501B75B9-F191-4F2B-A487-9D285AB9B3F2}"/>
              </a:ext>
            </a:extLst>
          </p:cNvPr>
          <p:cNvSpPr/>
          <p:nvPr/>
        </p:nvSpPr>
        <p:spPr>
          <a:xfrm>
            <a:off x="428244" y="1575843"/>
            <a:ext cx="3142488" cy="1691640"/>
          </a:xfrm>
          <a:prstGeom prst="rightArrow">
            <a:avLst>
              <a:gd name="adj1" fmla="val 6729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RAZVIJANJE VEČJEZIČNOSTI / VEČKULTURNOSTI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A6008093-EF4B-4B20-B841-7B13F8BFB07C}"/>
              </a:ext>
            </a:extLst>
          </p:cNvPr>
          <p:cNvSpPr/>
          <p:nvPr/>
        </p:nvSpPr>
        <p:spPr>
          <a:xfrm>
            <a:off x="428244" y="3380523"/>
            <a:ext cx="3142488" cy="1691640"/>
          </a:xfrm>
          <a:prstGeom prst="rightArrow">
            <a:avLst>
              <a:gd name="adj1" fmla="val 6297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ENAKOPRAVNOST OTROK V EVROPSKEM KROGU</a:t>
            </a:r>
          </a:p>
        </p:txBody>
      </p:sp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5EBA8193-14E4-42C8-96CE-C23DFE59576F}"/>
              </a:ext>
            </a:extLst>
          </p:cNvPr>
          <p:cNvSpPr/>
          <p:nvPr/>
        </p:nvSpPr>
        <p:spPr>
          <a:xfrm>
            <a:off x="391668" y="5185203"/>
            <a:ext cx="3046476" cy="1382891"/>
          </a:xfrm>
          <a:prstGeom prst="rightArrow">
            <a:avLst>
              <a:gd name="adj1" fmla="val 6945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IZMENJAVA IZKUŠENJ IN OSEBNA RAST</a:t>
            </a:r>
            <a:endParaRPr lang="sl-SI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62107"/>
      </p:ext>
    </p:extLst>
  </p:cSld>
  <p:clrMapOvr>
    <a:masterClrMapping/>
  </p:clrMapOvr>
</p:sld>
</file>

<file path=ppt/theme/theme1.xml><?xml version="1.0" encoding="utf-8"?>
<a:theme xmlns:a="http://schemas.openxmlformats.org/drawingml/2006/main" name="Ogled">
  <a:themeElements>
    <a:clrScheme name="Ogled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Og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g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TM03457515[[fn=Ogled]]</Template>
  <TotalTime>20374</TotalTime>
  <Words>284</Words>
  <Application>Microsoft Office PowerPoint</Application>
  <PresentationFormat>Širokozaslonsko</PresentationFormat>
  <Paragraphs>34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Symbol</vt:lpstr>
      <vt:lpstr>Wingdings 2</vt:lpstr>
      <vt:lpstr>Ogled</vt:lpstr>
      <vt:lpstr>PowerPointova predstavitev</vt:lpstr>
      <vt:lpstr>Financira European Education and Culture Executive Agency </vt:lpstr>
      <vt:lpstr>PREDNOSTI</vt:lpstr>
      <vt:lpstr>NASLOV PROJEKTA: Vsi pomembni - vsi enakovredni! - All important - all equal!</vt:lpstr>
      <vt:lpstr>Nameni in cilji projekta: </vt:lpstr>
      <vt:lpstr>V okviru projekta bomo izvedli: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valer</dc:creator>
  <cp:lastModifiedBy>valer</cp:lastModifiedBy>
  <cp:revision>35</cp:revision>
  <dcterms:created xsi:type="dcterms:W3CDTF">2023-01-26T11:04:38Z</dcterms:created>
  <dcterms:modified xsi:type="dcterms:W3CDTF">2023-11-29T08:22:25Z</dcterms:modified>
</cp:coreProperties>
</file>